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791" y="1300785"/>
            <a:ext cx="10962167" cy="3005401"/>
          </a:xfrm>
        </p:spPr>
        <p:txBody>
          <a:bodyPr/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來就近我是我救主的聲</a:t>
            </a:r>
            <a:br>
              <a:rPr lang="en-PH" altLang="zh-TW" dirty="0"/>
            </a:br>
            <a:r>
              <a:rPr lang="en-PH" altLang="zh-TW" sz="4000" b="1" dirty="0">
                <a:latin typeface="Candara" panose="020E0502030303020204" pitchFamily="34" charset="0"/>
              </a:rPr>
              <a:t>come unto me, it is the savior’s voice</a:t>
            </a:r>
            <a:endParaRPr lang="en-PH" sz="40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61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95400"/>
            <a:ext cx="12192000" cy="455250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不但歡喜救主的聲再說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M-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hu 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跟我的人穩當會到天堂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e lang un-tang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-tong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Peace fill the soul, but Christ says even more,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follow My steps, and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heav’ns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reward is sure;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4938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86271"/>
            <a:ext cx="12192000" cy="3902148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為此世間不可過份勞碌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Ui chit  se-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m thang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ke-thau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-boa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來就近我就你會得永生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tit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eng-seng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Lift up your thoughts from worldly care and strife,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 and I will give you Life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604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380616"/>
          </a:xfrm>
        </p:spPr>
        <p:txBody>
          <a:bodyPr>
            <a:normAutofit fontScale="90000"/>
          </a:bodyPr>
          <a:lstStyle/>
          <a:p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Goa,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Goa,  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come unto Me.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and I will give you rest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8331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34871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an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5446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97712" y="1786271"/>
            <a:ext cx="12489712" cy="4061636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平安歡喜永生三項應允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Peng-an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eng-seng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hang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-un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不但死後今天會得這恩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au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tit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un,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Life, rest, and peace, the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flow’rs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of deathless bloom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 Savior gives us not beyond the tomb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2672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86271"/>
            <a:ext cx="12192000" cy="3902148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各時各處耶穌歡喜賞賜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so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hi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今咱各人當來就近救主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-lang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But here and now on earth some glimpse is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giv’n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of joys which wait us thro’ the gates of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heav’n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6378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380616"/>
          </a:xfrm>
        </p:spPr>
        <p:txBody>
          <a:bodyPr>
            <a:normAutofit fontScale="90000"/>
          </a:bodyPr>
          <a:lstStyle/>
          <a:p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Goa,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Goa,   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come unto Me.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and I will give you rest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3615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34871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li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li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2391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8284"/>
            <a:ext cx="12192000" cy="4008473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來就近我是我救主的聲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Chu 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使我的心歡喜都免驚惶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Ho goa e sim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-hi long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e it is the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avior’s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voice,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ord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of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ife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who bids thy heart rejoice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8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67293"/>
            <a:ext cx="12192000" cy="3923413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有罪的人心裏常常艱難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e lang sim-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kan-lan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來就近我就你能得平安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 weary heart with heavy cares oppressed,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 and I will give you rest.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939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49270"/>
            <a:ext cx="12192000" cy="4380616"/>
          </a:xfrm>
        </p:spPr>
        <p:txBody>
          <a:bodyPr>
            <a:normAutofit fontScale="90000"/>
          </a:bodyPr>
          <a:lstStyle/>
          <a:p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Goa,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Goa, 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come unto Me.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and I will give you rest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0221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54641"/>
            <a:ext cx="12192000" cy="434871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545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11951"/>
            <a:ext cx="12192000" cy="4082901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不但平安救主再說一句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chit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信我的人不須憂悶掛慮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Sin  Goa e  lang  m-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bun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koa-lu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Weary with life’s long struggle, full of pain,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 doubting soul, thy Savior calls again;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7801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42430"/>
            <a:ext cx="12192000" cy="4455041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做我學生應該聽我教示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Choe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-kai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ka-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來就近我可得心裏歡喜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thang tit sim-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-hi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Thy doubt shall vanish, and thy sorrows cease;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 and I will give you peace.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4647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380616"/>
          </a:xfrm>
        </p:spPr>
        <p:txBody>
          <a:bodyPr>
            <a:normAutofit fontScale="90000"/>
          </a:bodyPr>
          <a:lstStyle/>
          <a:p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來就近我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li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come unto Me.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unto Me, and I will give you rest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0210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34871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-an,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賞賜你平安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will give you rest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80487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271</TotalTime>
  <Words>1010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Droplet</vt:lpstr>
      <vt:lpstr>來就近我是我救主的聲 come unto me, it is the savior’s voice</vt:lpstr>
      <vt:lpstr>1.來就近我是我救主的聲， Lai chiu- kun  Goa  si  goa  Kiu- Chu e sian, 使我的心歡喜都免驚惶， Ho goa e sim hoan-hi long bian kian hian,  1. Come unto Me it is the Savior’s voice, The Lord of Life who bids thy heart rejoice;</vt:lpstr>
      <vt:lpstr>有罪的人心裏常常艱難， U choe e lang sim-lai siong-siong kan-lan, 來就近我就你能得平安。 Lai chiu- kun  Goa  chiu  li  oe tit peng-an.   O weary heart with heavy cares oppressed, come unto Me and I will give you rest.</vt:lpstr>
      <vt:lpstr>(和) 來就近我，來就近我， Lai chiu- kun Goa,  lai chiu-kun Goa, 來就近我，我賞賜你平安。 Lai  chiu- kun  Goa,  Goa siun su li peng-an.  Come unto Me, come unto Me. Come unto Me, and I will give you rest</vt:lpstr>
      <vt:lpstr> 賞賜你平安 Siun- su  li peng-an, 賞賜你平安。 Siun- su  li  peng-an.  I will give you rest, I will give you rest.</vt:lpstr>
      <vt:lpstr>2.不但平安救主再說一句， M-na peng-an Kiu-Chu koh kong chit ku, 信我的人不須憂悶掛慮， Sin  Goa e  lang  m- bian  iu- bun  koa-lu,  2. Weary with life’s long struggle, full of pain, o doubting soul, thy Savior calls again;</vt:lpstr>
      <vt:lpstr>做我學生應該聽我教示， Choe Goa hak-seng eng-kai thian Goa ka-si, 來就近我可得心裏歡喜。 Lai chiu-kun Goa thang tit sim-lai hoan-hi.   Thy doubt shall vanish, and thy sorrows cease; come unto Me and I will give you peace. </vt:lpstr>
      <vt:lpstr>(和) 來就近我，來就近我， Lai chiu-kun Goa,  lai chiu-kun Goa, 來就近我，我賞賜你平安。 Lai chiu- kun Goa,  Goa siun su  li  peng-an.  Come unto Me, come unto Me. Come unto Me, and I will give you rest</vt:lpstr>
      <vt:lpstr> 賞賜你平安 Siun-su  li  peng-an, 賞賜你平安。 Siun-su  li  peng-an.  I will give you rest, I will give you rest.</vt:lpstr>
      <vt:lpstr>3.不但歡喜救主的聲再說， M- na  hoan-hi Kiu- Chu e sian koh kong, 跟我的人穩當會到天堂， Te Goa e lang un-tang oe kau thian-tong,  3. Peace fill the soul, but Christ says even more, follow My steps, and heav’ns reward is sure;</vt:lpstr>
      <vt:lpstr>為此世間不可過份勞碌， Ui chit  se-kan m thang  ke-thau tioh-boa, 來就近我就你會得永生。 Lai chiu- kun Goa  chiu  li  oe  tit eng-seng.   Lift up your thoughts from worldly care and strife, come unto Me and I will give you Life.</vt:lpstr>
      <vt:lpstr>(和) 來就近我，來就近我， Lai chiu-kun Goa,   lai chiu-kun Goa, 來就近我，我賞賜你平安。 Lai chiu- kun Goa,   Goa siun su  li  peng-an.  Come unto Me, come unto Me. Come unto Me, and I will give you rest</vt:lpstr>
      <vt:lpstr> 賞賜你平安 Siun-su  li  peng- an, 賞賜你平安。 Siun-su  li  peng-an.  I will give you rest, I will give you rest.</vt:lpstr>
      <vt:lpstr>4.平安歡喜永生三項應允， Peng-an hoan-hi eng-seng san hang eng-un, 不但死後今天會得這恩， M- na   si-  au  kim-  jit   oe  tit  che  un,  4. Life, rest, and peace, the flow’rs of deathless bloom The Savior gives us not beyond the tomb</vt:lpstr>
      <vt:lpstr>各時各處耶穌歡喜賞賜， Tak-  si   tak-  ui   Ia- so   hoan-  hi   siun-su, 今咱各人當來就近救主。 Tan lan tak-lang tioh lai chiu-kun Kiu-Chu.   But here and now on earth some glimpse is giv’n of joys which wait us thro’ the gates of heav’n.</vt:lpstr>
      <vt:lpstr>(和) 來就近我，來就近我， Lai chiu- kun Goa,   lai chiu-kun Goa, 來就近我，我賞賜你平安。 Lai chiu-kun Goa,    Goa siun  su  li  peng-an.  Come unto Me, come unto Me. Come unto Me, and I will give you rest</vt:lpstr>
      <vt:lpstr> 賞賜你平安 Siun-su   li  peng-an, 賞賜你平安。 Siun-su   li  peng-an.  I will give you rest, I will give you rest.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盼望主再來 When jesus comes</dc:title>
  <dc:creator>HP</dc:creator>
  <cp:lastModifiedBy>Alexander Uy</cp:lastModifiedBy>
  <cp:revision>44</cp:revision>
  <dcterms:created xsi:type="dcterms:W3CDTF">2020-10-06T05:43:09Z</dcterms:created>
  <dcterms:modified xsi:type="dcterms:W3CDTF">2020-10-14T07:23:24Z</dcterms:modified>
</cp:coreProperties>
</file>